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  <a:endParaRPr sz="2800"/>
          </a:p>
          <a:p>
            <a:pPr lvl="1">
              <a:defRPr sz="1800"/>
            </a:pPr>
            <a:r>
              <a:rPr sz="2800"/>
              <a:t>Body Level Two</a:t>
            </a:r>
            <a:endParaRPr sz="2800"/>
          </a:p>
          <a:p>
            <a:pPr lvl="2">
              <a:defRPr sz="1800"/>
            </a:pPr>
            <a:r>
              <a:rPr sz="2800"/>
              <a:t>Body Level Three</a:t>
            </a:r>
            <a:endParaRPr sz="2800"/>
          </a:p>
          <a:p>
            <a:pPr lvl="3">
              <a:defRPr sz="1800"/>
            </a:pPr>
            <a:r>
              <a:rPr sz="2800"/>
              <a:t>Body Level Four</a:t>
            </a:r>
            <a:endParaRPr sz="2800"/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E8EA97F9-3E27-4ACA-BE7F-67F5B516AA1E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-247460" y="3959218"/>
            <a:ext cx="6045804" cy="451569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6942432" y="3102910"/>
            <a:ext cx="222290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Customer</a:t>
            </a:r>
            <a:endParaRPr sz="3600"/>
          </a:p>
          <a:p>
            <a:pPr lvl="0">
              <a:defRPr sz="1800"/>
            </a:pPr>
            <a:r>
              <a:rPr sz="3600"/>
              <a:t>Service</a:t>
            </a:r>
          </a:p>
        </p:txBody>
      </p:sp>
      <p:sp>
        <p:nvSpPr>
          <p:cNvPr id="35" name="Shape 35"/>
          <p:cNvSpPr/>
          <p:nvPr/>
        </p:nvSpPr>
        <p:spPr>
          <a:xfrm>
            <a:off x="6438899" y="4279900"/>
            <a:ext cx="1270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endParaRPr sz="3600"/>
          </a:p>
        </p:txBody>
      </p:sp>
      <p:sp>
        <p:nvSpPr>
          <p:cNvPr id="36" name="Shape 36"/>
          <p:cNvSpPr/>
          <p:nvPr/>
        </p:nvSpPr>
        <p:spPr>
          <a:xfrm>
            <a:off x="6904027" y="5703168"/>
            <a:ext cx="229971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Cleaning</a:t>
            </a:r>
            <a:endParaRPr sz="3600"/>
          </a:p>
          <a:p>
            <a:pPr lvl="0">
              <a:defRPr sz="1800"/>
            </a:pPr>
            <a:r>
              <a:rPr sz="3600"/>
              <a:t>Schedule </a:t>
            </a:r>
            <a:endParaRPr sz="3600"/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blinds(vertical)" transition="out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73" name="EEF7EEA5-B9F3-4B73-B74A-9403CBA2717B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594" y="3804669"/>
            <a:ext cx="6883612" cy="5141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77" name="91EA0473-61FA-45A9-8989-A744EB0EC9B6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6196" y="3508579"/>
            <a:ext cx="7472408" cy="5581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Shape 80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81" name="15E451DB-5183-452A-97A9-0DFF9C6B803E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3977" y="3344887"/>
            <a:ext cx="8036846" cy="6002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1987511" y="2965450"/>
            <a:ext cx="90297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Staff Growth and Training</a:t>
            </a:r>
          </a:p>
        </p:txBody>
      </p:sp>
      <p:pic>
        <p:nvPicPr>
          <p:cNvPr id="85" name="AE01DF62-0A56-46F6-AF67-FEB649461B29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312602">
            <a:off x="-243530" y="4658572"/>
            <a:ext cx="5066208" cy="378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ED4D2D8D-79EC-4278-8594-6F71910857D1-L0-00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5400000">
            <a:off x="3943350" y="4639192"/>
            <a:ext cx="5118100" cy="3822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FB74A640-FDEE-411D-89B6-26D4C319BE1B-L0-001.jpe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8119811" y="4662906"/>
            <a:ext cx="5054601" cy="3775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/>
        </p:nvSpPr>
        <p:spPr>
          <a:xfrm>
            <a:off x="4687299" y="2968947"/>
            <a:ext cx="901500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Customer service</a:t>
            </a:r>
            <a:endParaRPr sz="3600"/>
          </a:p>
          <a:p>
            <a:pPr lvl="0">
              <a:defRPr sz="1800"/>
            </a:pPr>
            <a:endParaRPr sz="3600"/>
          </a:p>
          <a:p>
            <a:pPr lvl="0">
              <a:defRPr sz="1800"/>
            </a:pPr>
            <a:r>
              <a:rPr sz="3600"/>
              <a:t>Check in &amp; out Sheets</a:t>
            </a:r>
          </a:p>
        </p:txBody>
      </p:sp>
      <p:pic>
        <p:nvPicPr>
          <p:cNvPr id="40" name="39FEC136-1DD7-48CC-B530-ABAE0D6C382D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00000">
            <a:off x="186618" y="3768000"/>
            <a:ext cx="6186844" cy="4621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6777133" y="4279900"/>
            <a:ext cx="633363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System tunning sheet</a:t>
            </a:r>
            <a:endParaRPr sz="3600"/>
          </a:p>
        </p:txBody>
      </p:sp>
      <p:sp>
        <p:nvSpPr>
          <p:cNvPr id="44" name="Shape 44"/>
          <p:cNvSpPr/>
          <p:nvPr/>
        </p:nvSpPr>
        <p:spPr>
          <a:xfrm>
            <a:off x="8029644" y="2778549"/>
            <a:ext cx="33413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Customer Service</a:t>
            </a:r>
            <a:endParaRPr sz="3600"/>
          </a:p>
        </p:txBody>
      </p:sp>
      <p:pic>
        <p:nvPicPr>
          <p:cNvPr id="45" name="92886E3B-6ECF-426D-A112-4C073A6E609A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5448712">
            <a:off x="344217" y="3632617"/>
            <a:ext cx="6178060" cy="4614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49" name="96E92CCE-E243-474E-AB8A-8CA16DA0F328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8109" y="3573475"/>
            <a:ext cx="7088582" cy="52945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53" name="D3B6FCEB-0B6A-4A88-A419-7EF95B1F56F3-L0-001.jpeg"/>
          <p:cNvPicPr/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rot="10800000">
            <a:off x="2749870" y="3643811"/>
            <a:ext cx="7505182" cy="5605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57" name="A4799AAC-F02B-41A1-A944-03E3D826386B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787" y="4018129"/>
            <a:ext cx="6792566" cy="5073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61" name="0EBFC084-3B93-488F-9E8A-F94E5E07F464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6231" y="3455022"/>
            <a:ext cx="7712338" cy="5760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65" name="EAC39636-4F3B-451F-847A-3E600DCEC5D4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5722" y="3690584"/>
            <a:ext cx="7053356" cy="5268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00000000-0000-0000-0000-000000000152-L0-00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596640">
            <a:off x="3683052" y="146183"/>
            <a:ext cx="5638696" cy="267541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2801502" y="2720091"/>
            <a:ext cx="74017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3600"/>
              <a:t>Sales and Marketing</a:t>
            </a:r>
          </a:p>
        </p:txBody>
      </p:sp>
      <p:pic>
        <p:nvPicPr>
          <p:cNvPr id="69" name="FBE5653A-CF58-4428-B7E0-C7092A6BB1E4-L0-001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1605" y="3906269"/>
            <a:ext cx="6781590" cy="5065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